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9144000" cy="6858000" type="screen4x3"/>
  <p:notesSz cx="6735763" cy="98663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227A9844-CFED-D24D-9D6C-D3BCA2918AB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E0E4FEF1-04D1-2B4B-A079-48CDC3D4DCF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FE439D7A-B729-2745-9008-89FEAF799D96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6996A202-4F9C-7040-A68F-AD40E6436003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6087D66-5C97-FF4C-B7BD-A99FECE0206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41208F59-B851-994F-ADA0-40C32830F6E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6035C0FA-8DA8-FF4E-8327-1B5663AA777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0B4C5143-A471-8B4C-8493-AD5C682E697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DE0810FF-F109-944F-9205-76804F7112A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272ED181-2239-C844-A29F-D84F3907E79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834EC179-A9A6-D94A-9D01-6F86221B715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1CFDE7A-6C6A-9F4D-BE2A-AF6DAB2595E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7212183E-A4AC-C148-ACBE-5626F1E70E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60512691-E3ED-D348-A3FB-0505527BE0E7}" type="slidenum">
              <a:rPr kumimoji="0" lang="en-US" altLang="ja-JP" sz="1200" smtClean="0">
                <a:solidFill>
                  <a:srgbClr val="000000"/>
                </a:solidFill>
              </a:rPr>
              <a:pPr/>
              <a:t>1</a:t>
            </a:fld>
            <a:endParaRPr kumimoji="0" lang="en-US" altLang="ja-JP" sz="1200">
              <a:solidFill>
                <a:srgbClr val="000000"/>
              </a:solidFill>
            </a:endParaRP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A91F195B-52DA-F14E-A8FE-F01A45C463A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C93B95EB-B37B-1043-A263-5638B525ED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AAF2AEE-6A52-0844-80F0-07A5616928D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9F58E4A-48AC-AA44-8042-9290CF4DCB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7835061-5E5A-4140-B52C-83AE172E99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5B62A8-C877-CE49-9333-A00082B4A80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09805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47C388F-D665-0B45-8A9A-B1EEFF22AAD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60348FA-D849-5D47-8676-88682298A72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51BF77-C77E-6B4B-BDF2-BD5123E519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A6B093-9AA4-644B-8740-D1262D7E2F7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32395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9F116B7-D179-9D4A-BD75-DB536C55AA1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93E0D35-C182-EC41-8AA6-89700CCBAC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C994357-A851-7948-96D5-8B2C57D2F45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3D7C67-18C0-7E4F-B3B5-BABCB5BBAC2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292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E44E567-7DF1-2E4B-84E3-C662D8BA396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36606B3-6804-4846-B4D3-AC9A3016276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52F2DAA-3C5C-9549-B096-8A669255B7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00B5BE-9D1C-FF4E-9414-D514E56437C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08922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7C5B293-FFBF-E549-9992-02384B1EC1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E4DE127-D1CD-964E-A2DB-560955F976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870B77D-2A99-344F-BCAD-FA6705CDF2D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209106-7AC9-4D4F-B565-D8009AB51CC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35050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A7DE913-7B82-9444-9CD0-E45E055D80E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9C56B1B-7134-4E4D-BF1D-3BA991786A8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7202E04-CD64-D541-B868-BC3F2A9B77C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B91E22-A133-C244-92BA-E3C105B336C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4436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E941C66-002A-B84D-93C4-D3F01FAB854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6E11F8F2-F44C-754E-AB41-2ABFB453E2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C26F368-EE9A-B64B-8216-0A85E674C19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6D0854-5C1C-B74E-96C0-7E2CEBBBA49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22614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C26C5CB-A38A-8845-AD0F-F4050E4E357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CC396D6-6657-3B42-AD2A-36060606A2A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5196C7C-9C90-774D-85F5-73E7D59F022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0F61C7-72B7-3C41-BA42-6EFFE2502C3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54667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D546FED-9F60-DA45-B17A-A4C295BF9A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6682A57-E1A8-7A4F-AA76-BA39E42894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C6F469F-6CE8-474C-8EA1-0A005342EB1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3F5699-26BD-854E-90D7-1FB965BB8C2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73674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2E5EF39-E0F8-DE44-9841-13409D0786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3E42B9A-DF47-BE41-9793-2181D08EE95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0060ECF-CB83-8A43-B2BA-67B92BC2227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072D8A-27E8-F845-A9C4-62481A72A63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42757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0A34EC6-2253-5747-8DA3-75A1BC22A85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0F9E8C4-EE3F-514B-B25B-3B57401C313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2DFF56D-CBBF-1F47-80D3-A38326BFF1B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B9DFFA-6EBE-C746-93A3-2F99E0F3719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0593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D2BE4E9-FF73-B344-9266-8AC894BD52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50BBC85-B9A8-E34B-9DB9-756760D20E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0CF3A4B-2B62-2E4A-B1E2-74AA4813F81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A066DE6-32F6-034C-8C82-AF5276CD850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A92E0FC-5DA8-3548-B3F1-7D252151C6E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C66D0D0-9C01-624E-9DCE-786A7EC4813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>
            <a:extLst>
              <a:ext uri="{FF2B5EF4-FFF2-40B4-BE49-F238E27FC236}">
                <a16:creationId xmlns:a16="http://schemas.microsoft.com/office/drawing/2014/main" id="{4E38ABED-7B82-E14A-9D72-9ECCE09042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9538" y="2451100"/>
            <a:ext cx="8166100" cy="1246188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Tx/>
              <a:buNone/>
            </a:pPr>
            <a:r>
              <a:rPr kumimoji="0" lang="ja-JP" altLang="en-US" sz="2400">
                <a:latin typeface="Arial" panose="020B0604020202020204" pitchFamily="34" charset="0"/>
                <a:ea typeface="ＭＳ Ｐゴシック" panose="020B0600070205080204" pitchFamily="34" charset="-128"/>
              </a:rPr>
              <a:t>　　演題発表に関連し、開示すべき</a:t>
            </a:r>
            <a:r>
              <a:rPr kumimoji="0" lang="en-US" altLang="ja-JP" sz="2400">
                <a:latin typeface="Arial" panose="020B0604020202020204" pitchFamily="34" charset="0"/>
                <a:ea typeface="ＭＳ Ｐゴシック" panose="020B0600070205080204" pitchFamily="34" charset="-128"/>
              </a:rPr>
              <a:t>CO I </a:t>
            </a:r>
            <a:r>
              <a:rPr kumimoji="0" lang="ja-JP" altLang="en-US" sz="2400">
                <a:latin typeface="Arial" panose="020B0604020202020204" pitchFamily="34" charset="0"/>
                <a:ea typeface="ＭＳ Ｐゴシック" panose="020B0600070205080204" pitchFamily="34" charset="-128"/>
              </a:rPr>
              <a:t>関係にある企業等はありません。</a:t>
            </a:r>
          </a:p>
        </p:txBody>
      </p:sp>
      <p:sp>
        <p:nvSpPr>
          <p:cNvPr id="4099" name="正方形/長方形 4">
            <a:extLst>
              <a:ext uri="{FF2B5EF4-FFF2-40B4-BE49-F238E27FC236}">
                <a16:creationId xmlns:a16="http://schemas.microsoft.com/office/drawing/2014/main" id="{D2F32C89-C919-BE4D-85B6-F83B7175FF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523875"/>
            <a:ext cx="8640763" cy="6135688"/>
          </a:xfrm>
          <a:prstGeom prst="rect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>
              <a:solidFill>
                <a:srgbClr val="000000"/>
              </a:solidFill>
            </a:endParaRPr>
          </a:p>
        </p:txBody>
      </p:sp>
      <p:sp>
        <p:nvSpPr>
          <p:cNvPr id="4100" name="Rectangle 2">
            <a:extLst>
              <a:ext uri="{FF2B5EF4-FFF2-40B4-BE49-F238E27FC236}">
                <a16:creationId xmlns:a16="http://schemas.microsoft.com/office/drawing/2014/main" id="{4667B5BC-8A78-C141-8174-31E63600A4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3838" y="544513"/>
            <a:ext cx="4459287" cy="703262"/>
          </a:xfrm>
          <a:solidFill>
            <a:schemeClr val="bg1"/>
          </a:solidFill>
        </p:spPr>
        <p:txBody>
          <a:bodyPr/>
          <a:lstStyle/>
          <a:p>
            <a:pPr algn="l" eaLnBrk="1" hangingPunct="1"/>
            <a:r>
              <a:rPr kumimoji="0" lang="ja-JP" altLang="en-US" sz="4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発表者のＣＯ Ｉ 開示</a:t>
            </a:r>
            <a:endParaRPr kumimoji="0" lang="en-US" altLang="ja-JP" sz="1800" i="1">
              <a:solidFill>
                <a:schemeClr val="tx1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4101" name="テキスト ボックス 5">
            <a:extLst>
              <a:ext uri="{FF2B5EF4-FFF2-40B4-BE49-F238E27FC236}">
                <a16:creationId xmlns:a16="http://schemas.microsoft.com/office/drawing/2014/main" id="{8FC91129-BFFD-5945-9DF4-C8128113EF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9713" y="106363"/>
            <a:ext cx="10112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rgbClr val="000000"/>
                </a:solidFill>
                <a:latin typeface="ＭＳ Ｐゴシック" panose="020B0600070205080204" pitchFamily="34" charset="-128"/>
              </a:rPr>
              <a:t>様式</a:t>
            </a:r>
            <a:r>
              <a:rPr lang="en-US" altLang="ja-JP" sz="2000">
                <a:solidFill>
                  <a:srgbClr val="000000"/>
                </a:solidFill>
                <a:latin typeface="ＭＳ Ｐゴシック" panose="020B0600070205080204" pitchFamily="34" charset="-128"/>
              </a:rPr>
              <a:t>2D</a:t>
            </a:r>
            <a:endParaRPr lang="ja-JP" altLang="en-US" sz="2000">
              <a:solidFill>
                <a:srgbClr val="000000"/>
              </a:solidFill>
              <a:latin typeface="ＭＳ Ｐゴシック" panose="020B0600070205080204" pitchFamily="34" charset="-128"/>
            </a:endParaRPr>
          </a:p>
        </p:txBody>
      </p:sp>
      <p:sp>
        <p:nvSpPr>
          <p:cNvPr id="4102" name="テキスト ボックス 7">
            <a:extLst>
              <a:ext uri="{FF2B5EF4-FFF2-40B4-BE49-F238E27FC236}">
                <a16:creationId xmlns:a16="http://schemas.microsoft.com/office/drawing/2014/main" id="{B6999F42-1B62-9D46-AF20-0EE66F410D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9713" y="1354138"/>
            <a:ext cx="793908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0000"/>
                </a:solidFill>
                <a:latin typeface="ＭＳ Ｐゴシック" panose="020B0600070205080204" pitchFamily="34" charset="-128"/>
              </a:rPr>
              <a:t>発表者名</a:t>
            </a:r>
            <a:r>
              <a:rPr lang="en-US" altLang="ja-JP" sz="2400">
                <a:solidFill>
                  <a:srgbClr val="000000"/>
                </a:solidFill>
                <a:latin typeface="ＭＳ Ｐゴシック" panose="020B0600070205080204" pitchFamily="34" charset="-128"/>
              </a:rPr>
              <a:t>:</a:t>
            </a:r>
            <a:r>
              <a:rPr lang="ja-JP" altLang="en-US" sz="2400">
                <a:solidFill>
                  <a:srgbClr val="000000"/>
                </a:solidFill>
                <a:latin typeface="ＭＳ Ｐゴシック" panose="020B0600070205080204" pitchFamily="34" charset="-128"/>
              </a:rPr>
              <a:t>〇日本一郎、東京次郎、・・・　　　（〇発表責任者）</a:t>
            </a:r>
          </a:p>
        </p:txBody>
      </p:sp>
      <p:sp>
        <p:nvSpPr>
          <p:cNvPr id="4103" name="正方形/長方形 7">
            <a:extLst>
              <a:ext uri="{FF2B5EF4-FFF2-40B4-BE49-F238E27FC236}">
                <a16:creationId xmlns:a16="http://schemas.microsoft.com/office/drawing/2014/main" id="{B25A9B91-F055-BF4F-B086-6CB1742739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43513" y="1873250"/>
            <a:ext cx="3325812" cy="369888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1800">
                <a:solidFill>
                  <a:srgbClr val="FF0000"/>
                </a:solidFill>
              </a:rPr>
              <a:t>↑</a:t>
            </a:r>
            <a:r>
              <a:rPr kumimoji="0" lang="ja-JP" altLang="en-US" sz="1800">
                <a:solidFill>
                  <a:srgbClr val="FF0000"/>
                </a:solidFill>
              </a:rPr>
              <a:t>発表者全員の氏名を記載する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585</TotalTime>
  <Words>54</Words>
  <Application>Microsoft Macintosh PowerPoint</Application>
  <PresentationFormat>画面に合わせる (4:3)</PresentationFormat>
  <Paragraphs>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Times New Roman</vt:lpstr>
      <vt:lpstr>ＭＳ Ｐゴシック</vt:lpstr>
      <vt:lpstr>Arial</vt:lpstr>
      <vt:lpstr>Default Design</vt:lpstr>
      <vt:lpstr>発表者のＣＯ Ｉ 開示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user02</cp:lastModifiedBy>
  <cp:revision>91</cp:revision>
  <dcterms:created xsi:type="dcterms:W3CDTF">2000-09-04T17:39:07Z</dcterms:created>
  <dcterms:modified xsi:type="dcterms:W3CDTF">2021-02-19T04:58:26Z</dcterms:modified>
</cp:coreProperties>
</file>